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8" r:id="rId2"/>
    <p:sldId id="325" r:id="rId3"/>
    <p:sldId id="263" r:id="rId4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83FF"/>
    <a:srgbClr val="5A85FF"/>
    <a:srgbClr val="335AF8"/>
    <a:srgbClr val="5D84FC"/>
    <a:srgbClr val="3065FE"/>
    <a:srgbClr val="6B798E"/>
    <a:srgbClr val="BDD7FF"/>
    <a:srgbClr val="F9FAFF"/>
    <a:srgbClr val="0A1633"/>
    <a:srgbClr val="C3C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633"/>
  </p:normalViewPr>
  <p:slideViewPr>
    <p:cSldViewPr snapToGrid="0" snapToObjects="1">
      <p:cViewPr varScale="1">
        <p:scale>
          <a:sx n="73" d="100"/>
          <a:sy n="73" d="100"/>
        </p:scale>
        <p:origin x="5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AAE5883-D45B-6949-B73F-3C4FA5303A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>
                <a:solidFill>
                  <a:schemeClr val="bg1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4CF8DB-8ED0-914F-ACF1-411C74D58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r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 dirty="0">
                <a:solidFill>
                  <a:srgbClr val="6B798E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6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5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F812300-B927-6E40-AA62-49DC4FD24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2F992C8-874D-3743-B104-01FA9EC4F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3606" y="245971"/>
            <a:ext cx="1541057" cy="22701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F8B339DC-4E8C-744D-88E4-98C5AD5A395A}"/>
              </a:ext>
            </a:extLst>
          </p:cNvPr>
          <p:cNvSpPr/>
          <p:nvPr userDrawn="1"/>
        </p:nvSpPr>
        <p:spPr>
          <a:xfrm>
            <a:off x="0" y="330385"/>
            <a:ext cx="575424" cy="285207"/>
          </a:xfrm>
          <a:prstGeom prst="roundRect">
            <a:avLst>
              <a:gd name="adj" fmla="val 5953"/>
            </a:avLst>
          </a:prstGeom>
          <a:solidFill>
            <a:srgbClr val="306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66262-784A-4A1D-8B05-B41CF8D61C0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kumimoji="1" lang="zh-CN" altLang="en-US" sz="2800" b="0" i="0" baseline="0">
                <a:solidFill>
                  <a:srgbClr val="0A1633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21464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F275107-2154-8C47-BB9B-E0E0EE1F6FE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37ABAD-EFB0-FF41-BC57-AD919A0B0D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4" y="4254"/>
            <a:ext cx="12189136" cy="6853746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4A32B44-698F-C646-ADA8-04460FA4D23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b="0" i="0" dirty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rPr>
              <a:t>THANKS</a:t>
            </a:r>
            <a:endParaRPr kumimoji="1" lang="zh-CN" altLang="en-US" sz="8000" b="0" i="0" dirty="0">
              <a:solidFill>
                <a:schemeClr val="bg1"/>
              </a:solidFill>
              <a:latin typeface="Source Han Sans CN ExtraLight" panose="020B0200000000000000" pitchFamily="34" charset="-128"/>
              <a:ea typeface="Source Han Sans CN ExtraLight" panose="020B0200000000000000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15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1C539-AF56-0F43-9D47-B21D5E5EDBBB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FDE1C-CEF3-3845-9B73-F5C43B263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92286" y="3862201"/>
            <a:ext cx="8247017" cy="914400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latin typeface="思源黑体 CN" panose="020B0600000000000000" pitchFamily="34" charset="-128"/>
                <a:ea typeface="思源黑体 CN" panose="020B0600000000000000" pitchFamily="34" charset="-128"/>
              </a:rPr>
              <a:t>STM32 </a:t>
            </a:r>
            <a:r>
              <a:rPr kumimoji="1" lang="zh-CN" altLang="en-US" dirty="0" smtClean="0">
                <a:latin typeface="思源黑体 CN" panose="020B0600000000000000" pitchFamily="34" charset="-128"/>
                <a:ea typeface="思源黑体 CN" panose="020B0600000000000000" pitchFamily="34" charset="-128"/>
              </a:rPr>
              <a:t>接入</a:t>
            </a:r>
            <a:r>
              <a:rPr kumimoji="1" lang="en-US" altLang="zh-CN" dirty="0" err="1">
                <a:latin typeface="思源黑体 CN" panose="020B0600000000000000" pitchFamily="34" charset="-128"/>
                <a:ea typeface="思源黑体 CN" panose="020B0600000000000000" pitchFamily="34" charset="-128"/>
              </a:rPr>
              <a:t>UCloud</a:t>
            </a:r>
            <a:r>
              <a:rPr kumimoji="1" lang="zh-CN" altLang="en-US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物联网平台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t="20677" r="18385" b="18539"/>
          <a:stretch/>
        </p:blipFill>
        <p:spPr>
          <a:xfrm>
            <a:off x="0" y="5454869"/>
            <a:ext cx="1449900" cy="1403131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096691" y="2730086"/>
            <a:ext cx="846096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</a:t>
            </a:r>
            <a:r>
              <a:rPr kumimoji="1"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上云系列课程</a:t>
            </a:r>
            <a:r>
              <a:rPr kumimoji="1"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</a:p>
        </p:txBody>
      </p:sp>
    </p:spTree>
    <p:extLst>
      <p:ext uri="{BB962C8B-B14F-4D97-AF65-F5344CB8AC3E}">
        <p14:creationId xmlns:p14="http://schemas.microsoft.com/office/powerpoint/2010/main" val="138842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课程内容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943527" y="2344428"/>
            <a:ext cx="4168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STM32 + </a:t>
            </a:r>
            <a:r>
              <a:rPr lang="en-US" altLang="zh-CN" sz="1600" dirty="0" err="1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lwip</a:t>
            </a: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C-SDK 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</a:t>
            </a:r>
            <a:r>
              <a:rPr lang="en-US" altLang="zh-CN" sz="1600" dirty="0" err="1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UIoT</a:t>
            </a: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-Core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90829" y="2401999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43526" y="2933333"/>
            <a:ext cx="483471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STM32 + M26 + C-SDK 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</a:t>
            </a:r>
            <a:r>
              <a:rPr lang="en-US" altLang="zh-CN" sz="1600" dirty="0" err="1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UIoT</a:t>
            </a: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-Core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90829" y="2990904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32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" y="4254"/>
            <a:ext cx="12242800" cy="7200900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3270581" y="5406838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057802" y="2644018"/>
            <a:ext cx="1921372" cy="1921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Cloud PPT模板">
      <a:majorFont>
        <a:latin typeface="Arial Black"/>
        <a:ea typeface="Source Han Sans CN Normal"/>
        <a:cs typeface=""/>
      </a:majorFont>
      <a:minorFont>
        <a:latin typeface="Arial"/>
        <a:ea typeface="Source Han Sans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29</Words>
  <Application>Microsoft Office PowerPoint</Application>
  <PresentationFormat>宽屏</PresentationFormat>
  <Paragraphs>6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2" baseType="lpstr">
      <vt:lpstr>Avenir Light</vt:lpstr>
      <vt:lpstr>Source Han Sans CN ExtraLight</vt:lpstr>
      <vt:lpstr>Source Han Sans CN Normal</vt:lpstr>
      <vt:lpstr>黑体</vt:lpstr>
      <vt:lpstr>思源黑体 CN</vt:lpstr>
      <vt:lpstr>微软雅黑</vt:lpstr>
      <vt:lpstr>Arial</vt:lpstr>
      <vt:lpstr>Arial Black</vt:lpstr>
      <vt:lpstr>Office 主题​​</vt:lpstr>
      <vt:lpstr>STM32 接入UCloud物联网平台</vt:lpstr>
      <vt:lpstr>课程内容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王君颖</dc:creator>
  <cp:lastModifiedBy>user</cp:lastModifiedBy>
  <cp:revision>316</cp:revision>
  <cp:lastPrinted>2019-10-09T05:54:36Z</cp:lastPrinted>
  <dcterms:created xsi:type="dcterms:W3CDTF">2019-09-24T11:37:36Z</dcterms:created>
  <dcterms:modified xsi:type="dcterms:W3CDTF">2020-01-14T09:02:18Z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